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D12"/>
    <a:srgbClr val="376AB1"/>
    <a:srgbClr val="FFFFFF"/>
    <a:srgbClr val="05334C"/>
    <a:srgbClr val="226977"/>
    <a:srgbClr val="B8B57E"/>
    <a:srgbClr val="EC6568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146" y="1413207"/>
            <a:ext cx="5692634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2036" y="5066103"/>
            <a:ext cx="5692634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rgbClr val="F59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rgbClr val="F59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974" y="365125"/>
            <a:ext cx="8083826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9945" y="5592799"/>
            <a:ext cx="4417109" cy="1265201"/>
          </a:xfrm>
        </p:spPr>
        <p:txBody>
          <a:bodyPr>
            <a:normAutofit/>
          </a:bodyPr>
          <a:lstStyle/>
          <a:p>
            <a:r>
              <a:rPr lang="pt-BR" sz="5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2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30</cp:revision>
  <dcterms:created xsi:type="dcterms:W3CDTF">2024-02-20T20:26:38Z</dcterms:created>
  <dcterms:modified xsi:type="dcterms:W3CDTF">2026-07-14T12:22:13Z</dcterms:modified>
</cp:coreProperties>
</file>