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5143500" cy="91440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15" autoAdjust="0"/>
    <p:restoredTop sz="94660"/>
  </p:normalViewPr>
  <p:slideViewPr>
    <p:cSldViewPr snapToGrid="0">
      <p:cViewPr>
        <p:scale>
          <a:sx n="150" d="100"/>
          <a:sy n="150" d="100"/>
        </p:scale>
        <p:origin x="109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A6E827CE-5CF1-45D1-4379-E02B779A1F7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41" b="21242"/>
          <a:stretch/>
        </p:blipFill>
        <p:spPr>
          <a:xfrm>
            <a:off x="0" y="0"/>
            <a:ext cx="2376289" cy="950824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9B4E2225-3633-13D6-0A51-9072E10C8EE2}"/>
              </a:ext>
            </a:extLst>
          </p:cNvPr>
          <p:cNvSpPr/>
          <p:nvPr/>
        </p:nvSpPr>
        <p:spPr>
          <a:xfrm>
            <a:off x="2571750" y="0"/>
            <a:ext cx="2571750" cy="224852"/>
          </a:xfrm>
          <a:prstGeom prst="rect">
            <a:avLst/>
          </a:prstGeom>
          <a:solidFill>
            <a:srgbClr val="CCCC00"/>
          </a:solidFill>
          <a:ln>
            <a:solidFill>
              <a:srgbClr val="CCCC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885A4168-58AA-911B-EEC6-B155701BECCA}"/>
              </a:ext>
            </a:extLst>
          </p:cNvPr>
          <p:cNvSpPr/>
          <p:nvPr/>
        </p:nvSpPr>
        <p:spPr>
          <a:xfrm>
            <a:off x="0" y="8949128"/>
            <a:ext cx="5143500" cy="1948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211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764E3C-3C99-48D4-96E5-9DC6D9B0B5F9}" type="datetimeFigureOut">
              <a:rPr lang="pt-BR" smtClean="0"/>
              <a:t>04/09/2024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BC5ABF-167D-4C43-8DE0-709DBBF26A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4914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E8494C0B-C904-81B3-0D44-E98F9F06BF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41" b="21242"/>
          <a:stretch/>
        </p:blipFill>
        <p:spPr>
          <a:xfrm>
            <a:off x="0" y="0"/>
            <a:ext cx="2376289" cy="950824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72F7256E-D033-C2FA-BBAF-3D1E7BE0BE1B}"/>
              </a:ext>
            </a:extLst>
          </p:cNvPr>
          <p:cNvSpPr/>
          <p:nvPr userDrawn="1"/>
        </p:nvSpPr>
        <p:spPr>
          <a:xfrm>
            <a:off x="2571750" y="0"/>
            <a:ext cx="2571750" cy="224852"/>
          </a:xfrm>
          <a:prstGeom prst="rect">
            <a:avLst/>
          </a:prstGeom>
          <a:solidFill>
            <a:srgbClr val="CCCC00"/>
          </a:solidFill>
          <a:ln>
            <a:solidFill>
              <a:srgbClr val="CCCC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4E1EFC11-9B1A-14F3-B1C9-55091D8DBB71}"/>
              </a:ext>
            </a:extLst>
          </p:cNvPr>
          <p:cNvSpPr/>
          <p:nvPr userDrawn="1"/>
        </p:nvSpPr>
        <p:spPr>
          <a:xfrm>
            <a:off x="0" y="8949128"/>
            <a:ext cx="5143500" cy="19487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224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36F2F78-9F75-7452-A94A-4083A9970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013" y="487363"/>
            <a:ext cx="4435475" cy="1766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90FF56-827A-6276-023D-53DA6EB3B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4013" y="2433638"/>
            <a:ext cx="4435475" cy="580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8AA5AC-019C-E6E9-E089-5D15E74539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013" y="8475663"/>
            <a:ext cx="1157287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2EFC9-65D3-4B74-BB10-4A683D6FEA16}" type="datetimeFigureOut">
              <a:rPr lang="pt-BR" smtClean="0"/>
              <a:t>04/09/2024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36162-0729-2541-3E7D-E76ECADECC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03388" y="8475663"/>
            <a:ext cx="1736725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A4C204B-E071-D162-C7A5-A88EE20EF3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32200" y="8475663"/>
            <a:ext cx="1157288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4738B-8A74-448E-A272-67A33D1180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8089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ME DA INSTITUIÇÃO - SIGLA">
            <a:extLst>
              <a:ext uri="{FF2B5EF4-FFF2-40B4-BE49-F238E27FC236}">
                <a16:creationId xmlns:a16="http://schemas.microsoft.com/office/drawing/2014/main" id="{E5BB4AC6-72BB-C5AC-27D7-F49EEDF6FEE2}"/>
              </a:ext>
            </a:extLst>
          </p:cNvPr>
          <p:cNvSpPr txBox="1"/>
          <p:nvPr/>
        </p:nvSpPr>
        <p:spPr>
          <a:xfrm>
            <a:off x="308538" y="1711945"/>
            <a:ext cx="1151759" cy="129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0716" tIns="10716" rIns="10716" bIns="10716" anchor="ctr">
            <a:spAutoFit/>
          </a:bodyPr>
          <a:lstStyle>
            <a:lvl1pPr>
              <a:defRPr sz="5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00" dirty="0"/>
              <a:t>NOME DA</a:t>
            </a:r>
            <a:r>
              <a:rPr lang="pt-BR" sz="700" dirty="0"/>
              <a:t>S</a:t>
            </a:r>
            <a:r>
              <a:rPr sz="700" dirty="0"/>
              <a:t> INSTITUIÇ</a:t>
            </a:r>
            <a:r>
              <a:rPr lang="pt-BR" sz="700" dirty="0"/>
              <a:t>ÕES</a:t>
            </a:r>
            <a:endParaRPr sz="700" dirty="0"/>
          </a:p>
        </p:txBody>
      </p:sp>
      <p:sp>
        <p:nvSpPr>
          <p:cNvPr id="3" name="TÍTULO EM MAIÚSCULO">
            <a:extLst>
              <a:ext uri="{FF2B5EF4-FFF2-40B4-BE49-F238E27FC236}">
                <a16:creationId xmlns:a16="http://schemas.microsoft.com/office/drawing/2014/main" id="{C41AE9F0-A6DF-406A-16EA-AFA31DAFA4B1}"/>
              </a:ext>
            </a:extLst>
          </p:cNvPr>
          <p:cNvSpPr txBox="1"/>
          <p:nvPr/>
        </p:nvSpPr>
        <p:spPr>
          <a:xfrm>
            <a:off x="2199602" y="937458"/>
            <a:ext cx="877645" cy="3101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0716" tIns="10716" rIns="10716" bIns="10716" anchor="ctr">
            <a:spAutoFit/>
          </a:bodyPr>
          <a:lstStyle>
            <a:lvl1pPr>
              <a:defRPr sz="10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875" dirty="0"/>
              <a:t>TÍTULO</a:t>
            </a:r>
          </a:p>
        </p:txBody>
      </p:sp>
      <p:sp>
        <p:nvSpPr>
          <p:cNvPr id="4" name="Retângulo Arredondado">
            <a:extLst>
              <a:ext uri="{FF2B5EF4-FFF2-40B4-BE49-F238E27FC236}">
                <a16:creationId xmlns:a16="http://schemas.microsoft.com/office/drawing/2014/main" id="{C6354B5F-81FF-D6FA-D9C7-810E35220A97}"/>
              </a:ext>
            </a:extLst>
          </p:cNvPr>
          <p:cNvSpPr/>
          <p:nvPr/>
        </p:nvSpPr>
        <p:spPr>
          <a:xfrm>
            <a:off x="258097" y="2009775"/>
            <a:ext cx="2177996" cy="238125"/>
          </a:xfrm>
          <a:prstGeom prst="roundRect">
            <a:avLst>
              <a:gd name="adj" fmla="val 15000"/>
            </a:avLst>
          </a:prstGeom>
          <a:solidFill>
            <a:srgbClr val="7030A0"/>
          </a:solidFill>
          <a:ln w="12700">
            <a:solidFill>
              <a:srgbClr val="7030A0"/>
            </a:solidFill>
            <a:miter lim="400000"/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 dirty="0">
              <a:solidFill>
                <a:schemeClr val="bg1"/>
              </a:solidFill>
            </a:endParaRPr>
          </a:p>
        </p:txBody>
      </p:sp>
      <p:sp>
        <p:nvSpPr>
          <p:cNvPr id="5" name="AUTORES:">
            <a:extLst>
              <a:ext uri="{FF2B5EF4-FFF2-40B4-BE49-F238E27FC236}">
                <a16:creationId xmlns:a16="http://schemas.microsoft.com/office/drawing/2014/main" id="{B1341954-143F-4CC3-B47F-928E58610A41}"/>
              </a:ext>
            </a:extLst>
          </p:cNvPr>
          <p:cNvSpPr txBox="1"/>
          <p:nvPr/>
        </p:nvSpPr>
        <p:spPr>
          <a:xfrm>
            <a:off x="327200" y="1424510"/>
            <a:ext cx="478498" cy="129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0716" tIns="10716" rIns="10716" bIns="10716" anchor="ctr">
            <a:spAutoFit/>
          </a:bodyPr>
          <a:lstStyle>
            <a:lvl1pPr>
              <a:defRPr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00" dirty="0"/>
              <a:t>AUTORES:</a:t>
            </a:r>
          </a:p>
        </p:txBody>
      </p:sp>
      <p:sp>
        <p:nvSpPr>
          <p:cNvPr id="6" name="INTRODUÇÃO:">
            <a:extLst>
              <a:ext uri="{FF2B5EF4-FFF2-40B4-BE49-F238E27FC236}">
                <a16:creationId xmlns:a16="http://schemas.microsoft.com/office/drawing/2014/main" id="{E0ABE03C-2206-E4FE-457A-0312B7A63D88}"/>
              </a:ext>
            </a:extLst>
          </p:cNvPr>
          <p:cNvSpPr txBox="1"/>
          <p:nvPr/>
        </p:nvSpPr>
        <p:spPr>
          <a:xfrm>
            <a:off x="884418" y="2060309"/>
            <a:ext cx="910233" cy="1370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0716" tIns="10716" rIns="10716" bIns="10716" anchor="ctr">
            <a:spAutoFit/>
          </a:bodyPr>
          <a:lstStyle>
            <a:lvl1pPr>
              <a:defRPr sz="4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50" dirty="0">
                <a:solidFill>
                  <a:schemeClr val="bg1"/>
                </a:solidFill>
              </a:rPr>
              <a:t>INTRODUÇÃO:</a:t>
            </a:r>
          </a:p>
        </p:txBody>
      </p:sp>
      <p:sp>
        <p:nvSpPr>
          <p:cNvPr id="7" name="Retângulo Arredondado">
            <a:extLst>
              <a:ext uri="{FF2B5EF4-FFF2-40B4-BE49-F238E27FC236}">
                <a16:creationId xmlns:a16="http://schemas.microsoft.com/office/drawing/2014/main" id="{D6E9574B-DFD7-482D-4B91-70065A222382}"/>
              </a:ext>
            </a:extLst>
          </p:cNvPr>
          <p:cNvSpPr/>
          <p:nvPr/>
        </p:nvSpPr>
        <p:spPr>
          <a:xfrm>
            <a:off x="258097" y="2266950"/>
            <a:ext cx="2177996" cy="1707305"/>
          </a:xfrm>
          <a:prstGeom prst="roundRect">
            <a:avLst>
              <a:gd name="adj" fmla="val 1709"/>
            </a:avLst>
          </a:prstGeom>
          <a:ln w="9525" cap="rnd">
            <a:solidFill>
              <a:schemeClr val="bg1">
                <a:lumMod val="8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8" name="Retângulo Arredondado">
            <a:extLst>
              <a:ext uri="{FF2B5EF4-FFF2-40B4-BE49-F238E27FC236}">
                <a16:creationId xmlns:a16="http://schemas.microsoft.com/office/drawing/2014/main" id="{79E12662-07A2-6CA2-7E6C-CCA7676F7D9D}"/>
              </a:ext>
            </a:extLst>
          </p:cNvPr>
          <p:cNvSpPr/>
          <p:nvPr/>
        </p:nvSpPr>
        <p:spPr>
          <a:xfrm>
            <a:off x="258097" y="3955131"/>
            <a:ext cx="2177996" cy="238125"/>
          </a:xfrm>
          <a:prstGeom prst="roundRect">
            <a:avLst>
              <a:gd name="adj" fmla="val 15000"/>
            </a:avLst>
          </a:prstGeom>
          <a:solidFill>
            <a:srgbClr val="CCCC00"/>
          </a:solidFill>
          <a:ln w="12700">
            <a:solidFill>
              <a:srgbClr val="CCCC00"/>
            </a:solidFill>
            <a:miter lim="400000"/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9" name="OBJETIVO:">
            <a:extLst>
              <a:ext uri="{FF2B5EF4-FFF2-40B4-BE49-F238E27FC236}">
                <a16:creationId xmlns:a16="http://schemas.microsoft.com/office/drawing/2014/main" id="{0B03C51B-DEA3-088E-7421-E1E008F45AF5}"/>
              </a:ext>
            </a:extLst>
          </p:cNvPr>
          <p:cNvSpPr txBox="1"/>
          <p:nvPr/>
        </p:nvSpPr>
        <p:spPr>
          <a:xfrm>
            <a:off x="886341" y="4015604"/>
            <a:ext cx="910233" cy="1370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0716" tIns="10716" rIns="10716" bIns="10716" anchor="ctr">
            <a:spAutoFit/>
          </a:bodyPr>
          <a:lstStyle>
            <a:lvl1pPr>
              <a:defRPr sz="4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50" dirty="0"/>
              <a:t>OBJETIVO:</a:t>
            </a:r>
          </a:p>
        </p:txBody>
      </p:sp>
      <p:sp>
        <p:nvSpPr>
          <p:cNvPr id="10" name="Retângulo Arredondado">
            <a:extLst>
              <a:ext uri="{FF2B5EF4-FFF2-40B4-BE49-F238E27FC236}">
                <a16:creationId xmlns:a16="http://schemas.microsoft.com/office/drawing/2014/main" id="{090FC8ED-66FB-9960-3AB6-42446BAE1B24}"/>
              </a:ext>
            </a:extLst>
          </p:cNvPr>
          <p:cNvSpPr/>
          <p:nvPr/>
        </p:nvSpPr>
        <p:spPr>
          <a:xfrm>
            <a:off x="258097" y="4212305"/>
            <a:ext cx="2177996" cy="786533"/>
          </a:xfrm>
          <a:prstGeom prst="roundRect">
            <a:avLst>
              <a:gd name="adj" fmla="val 1931"/>
            </a:avLst>
          </a:prstGeom>
          <a:ln w="9525" cap="rnd">
            <a:solidFill>
              <a:schemeClr val="bg1">
                <a:lumMod val="8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11" name="Retângulo Arredondado">
            <a:extLst>
              <a:ext uri="{FF2B5EF4-FFF2-40B4-BE49-F238E27FC236}">
                <a16:creationId xmlns:a16="http://schemas.microsoft.com/office/drawing/2014/main" id="{C6D07A71-E94D-805F-1C0A-D8B9A1FDF464}"/>
              </a:ext>
            </a:extLst>
          </p:cNvPr>
          <p:cNvSpPr/>
          <p:nvPr/>
        </p:nvSpPr>
        <p:spPr>
          <a:xfrm>
            <a:off x="258097" y="5050733"/>
            <a:ext cx="2177996" cy="238125"/>
          </a:xfrm>
          <a:prstGeom prst="roundRect">
            <a:avLst>
              <a:gd name="adj" fmla="val 15000"/>
            </a:avLst>
          </a:prstGeom>
          <a:solidFill>
            <a:srgbClr val="CCCC00"/>
          </a:solidFill>
          <a:ln w="12700">
            <a:solidFill>
              <a:srgbClr val="CCCC00"/>
            </a:solidFill>
            <a:miter lim="400000"/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12" name="DISCUSSÃO:">
            <a:extLst>
              <a:ext uri="{FF2B5EF4-FFF2-40B4-BE49-F238E27FC236}">
                <a16:creationId xmlns:a16="http://schemas.microsoft.com/office/drawing/2014/main" id="{D48CC642-BD58-DA1B-8BEF-6C8CB047B415}"/>
              </a:ext>
            </a:extLst>
          </p:cNvPr>
          <p:cNvSpPr txBox="1"/>
          <p:nvPr/>
        </p:nvSpPr>
        <p:spPr>
          <a:xfrm>
            <a:off x="906219" y="5101267"/>
            <a:ext cx="910233" cy="1370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0716" tIns="10716" rIns="10716" bIns="10716" anchor="ctr">
            <a:spAutoFit/>
          </a:bodyPr>
          <a:lstStyle>
            <a:lvl1pPr>
              <a:defRPr sz="4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pt-BR" sz="750" dirty="0"/>
              <a:t>METODOLOGIA</a:t>
            </a:r>
            <a:r>
              <a:rPr sz="750" dirty="0"/>
              <a:t>:</a:t>
            </a:r>
          </a:p>
        </p:txBody>
      </p:sp>
      <p:sp>
        <p:nvSpPr>
          <p:cNvPr id="13" name="Retângulo Arredondado">
            <a:extLst>
              <a:ext uri="{FF2B5EF4-FFF2-40B4-BE49-F238E27FC236}">
                <a16:creationId xmlns:a16="http://schemas.microsoft.com/office/drawing/2014/main" id="{2EC013EF-1EAB-DB50-FB29-F01D81782BCC}"/>
              </a:ext>
            </a:extLst>
          </p:cNvPr>
          <p:cNvSpPr/>
          <p:nvPr/>
        </p:nvSpPr>
        <p:spPr>
          <a:xfrm>
            <a:off x="258097" y="5339392"/>
            <a:ext cx="2177996" cy="3368515"/>
          </a:xfrm>
          <a:prstGeom prst="roundRect">
            <a:avLst>
              <a:gd name="adj" fmla="val 2208"/>
            </a:avLst>
          </a:prstGeom>
          <a:ln w="9525" cap="rnd">
            <a:solidFill>
              <a:schemeClr val="bg1">
                <a:lumMod val="8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14" name="Retângulo Arredondado">
            <a:extLst>
              <a:ext uri="{FF2B5EF4-FFF2-40B4-BE49-F238E27FC236}">
                <a16:creationId xmlns:a16="http://schemas.microsoft.com/office/drawing/2014/main" id="{30B92255-E450-A80A-AFF6-AA9465B133C7}"/>
              </a:ext>
            </a:extLst>
          </p:cNvPr>
          <p:cNvSpPr/>
          <p:nvPr/>
        </p:nvSpPr>
        <p:spPr>
          <a:xfrm>
            <a:off x="2727647" y="2016840"/>
            <a:ext cx="2177995" cy="238125"/>
          </a:xfrm>
          <a:prstGeom prst="roundRect">
            <a:avLst>
              <a:gd name="adj" fmla="val 15000"/>
            </a:avLst>
          </a:prstGeom>
          <a:solidFill>
            <a:srgbClr val="7030A0"/>
          </a:solidFill>
          <a:ln w="12700">
            <a:solidFill>
              <a:srgbClr val="7030A0"/>
            </a:solidFill>
            <a:miter lim="400000"/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15" name="RESULTADOS:">
            <a:extLst>
              <a:ext uri="{FF2B5EF4-FFF2-40B4-BE49-F238E27FC236}">
                <a16:creationId xmlns:a16="http://schemas.microsoft.com/office/drawing/2014/main" id="{E104991E-FABB-BA07-5C2A-606E63113155}"/>
              </a:ext>
            </a:extLst>
          </p:cNvPr>
          <p:cNvSpPr txBox="1"/>
          <p:nvPr/>
        </p:nvSpPr>
        <p:spPr>
          <a:xfrm>
            <a:off x="3127710" y="2061581"/>
            <a:ext cx="1507182" cy="1370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0716" tIns="10716" rIns="10716" bIns="10716" anchor="ctr">
            <a:spAutoFit/>
          </a:bodyPr>
          <a:lstStyle>
            <a:lvl1pPr>
              <a:defRPr sz="4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50" dirty="0">
                <a:solidFill>
                  <a:schemeClr val="bg1"/>
                </a:solidFill>
              </a:rPr>
              <a:t>RESULTADOS</a:t>
            </a:r>
            <a:r>
              <a:rPr lang="pt-BR" sz="750" dirty="0">
                <a:solidFill>
                  <a:schemeClr val="bg1"/>
                </a:solidFill>
              </a:rPr>
              <a:t> E DISCUSSÃO</a:t>
            </a:r>
            <a:r>
              <a:rPr sz="75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6" name="Retângulo Arredondado">
            <a:extLst>
              <a:ext uri="{FF2B5EF4-FFF2-40B4-BE49-F238E27FC236}">
                <a16:creationId xmlns:a16="http://schemas.microsoft.com/office/drawing/2014/main" id="{DB2575C2-0744-3754-F84D-0B7AC8187EDE}"/>
              </a:ext>
            </a:extLst>
          </p:cNvPr>
          <p:cNvSpPr/>
          <p:nvPr/>
        </p:nvSpPr>
        <p:spPr>
          <a:xfrm>
            <a:off x="2727647" y="2274015"/>
            <a:ext cx="2177995" cy="3872383"/>
          </a:xfrm>
          <a:prstGeom prst="roundRect">
            <a:avLst>
              <a:gd name="adj" fmla="val 1709"/>
            </a:avLst>
          </a:prstGeom>
          <a:ln w="9525" cap="rnd">
            <a:solidFill>
              <a:schemeClr val="bg1">
                <a:lumMod val="8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17" name="Retângulo Arredondado">
            <a:extLst>
              <a:ext uri="{FF2B5EF4-FFF2-40B4-BE49-F238E27FC236}">
                <a16:creationId xmlns:a16="http://schemas.microsoft.com/office/drawing/2014/main" id="{3D23FE2D-6FDF-B70D-750D-26E1F9E4D1AF}"/>
              </a:ext>
            </a:extLst>
          </p:cNvPr>
          <p:cNvSpPr/>
          <p:nvPr/>
        </p:nvSpPr>
        <p:spPr>
          <a:xfrm>
            <a:off x="2727647" y="6202724"/>
            <a:ext cx="2177995" cy="238125"/>
          </a:xfrm>
          <a:prstGeom prst="roundRect">
            <a:avLst>
              <a:gd name="adj" fmla="val 15000"/>
            </a:avLst>
          </a:prstGeom>
          <a:solidFill>
            <a:srgbClr val="7030A0"/>
          </a:solidFill>
          <a:ln w="12700">
            <a:solidFill>
              <a:srgbClr val="7030A0"/>
            </a:solidFill>
            <a:miter lim="400000"/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18" name="CONCLUSÃO:">
            <a:extLst>
              <a:ext uri="{FF2B5EF4-FFF2-40B4-BE49-F238E27FC236}">
                <a16:creationId xmlns:a16="http://schemas.microsoft.com/office/drawing/2014/main" id="{BCCA9BED-616A-CD65-4D0B-F40ABFCAF325}"/>
              </a:ext>
            </a:extLst>
          </p:cNvPr>
          <p:cNvSpPr txBox="1"/>
          <p:nvPr/>
        </p:nvSpPr>
        <p:spPr>
          <a:xfrm>
            <a:off x="3317472" y="6253258"/>
            <a:ext cx="948610" cy="1370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0716" tIns="10716" rIns="10716" bIns="10716" anchor="ctr">
            <a:spAutoFit/>
          </a:bodyPr>
          <a:lstStyle>
            <a:lvl1pPr>
              <a:defRPr sz="4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50" dirty="0">
                <a:solidFill>
                  <a:schemeClr val="bg1"/>
                </a:solidFill>
              </a:rPr>
              <a:t>CONCLUSÃO:</a:t>
            </a:r>
          </a:p>
        </p:txBody>
      </p:sp>
      <p:sp>
        <p:nvSpPr>
          <p:cNvPr id="19" name="Retângulo Arredondado">
            <a:extLst>
              <a:ext uri="{FF2B5EF4-FFF2-40B4-BE49-F238E27FC236}">
                <a16:creationId xmlns:a16="http://schemas.microsoft.com/office/drawing/2014/main" id="{7C744FE4-B5DC-02CC-539F-BC47E9293A7B}"/>
              </a:ext>
            </a:extLst>
          </p:cNvPr>
          <p:cNvSpPr/>
          <p:nvPr/>
        </p:nvSpPr>
        <p:spPr>
          <a:xfrm>
            <a:off x="2727647" y="6459901"/>
            <a:ext cx="2177995" cy="956656"/>
          </a:xfrm>
          <a:prstGeom prst="roundRect">
            <a:avLst>
              <a:gd name="adj" fmla="val 2208"/>
            </a:avLst>
          </a:prstGeom>
          <a:ln w="9525" cap="rnd">
            <a:solidFill>
              <a:schemeClr val="bg1">
                <a:lumMod val="8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20" name="Retângulo Arredondado">
            <a:extLst>
              <a:ext uri="{FF2B5EF4-FFF2-40B4-BE49-F238E27FC236}">
                <a16:creationId xmlns:a16="http://schemas.microsoft.com/office/drawing/2014/main" id="{7714B995-32F7-9365-FDCB-511E0A1AC119}"/>
              </a:ext>
            </a:extLst>
          </p:cNvPr>
          <p:cNvSpPr/>
          <p:nvPr/>
        </p:nvSpPr>
        <p:spPr>
          <a:xfrm>
            <a:off x="2727647" y="7467089"/>
            <a:ext cx="2177995" cy="238125"/>
          </a:xfrm>
          <a:prstGeom prst="roundRect">
            <a:avLst>
              <a:gd name="adj" fmla="val 15000"/>
            </a:avLst>
          </a:prstGeom>
          <a:solidFill>
            <a:srgbClr val="CCCC00"/>
          </a:solidFill>
          <a:ln w="12700">
            <a:solidFill>
              <a:srgbClr val="CCCC00"/>
            </a:solidFill>
            <a:miter lim="400000"/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21" name="REFERÊNCIAS:">
            <a:extLst>
              <a:ext uri="{FF2B5EF4-FFF2-40B4-BE49-F238E27FC236}">
                <a16:creationId xmlns:a16="http://schemas.microsoft.com/office/drawing/2014/main" id="{36BAD55D-332F-D813-5A3E-37850455D144}"/>
              </a:ext>
            </a:extLst>
          </p:cNvPr>
          <p:cNvSpPr txBox="1"/>
          <p:nvPr/>
        </p:nvSpPr>
        <p:spPr>
          <a:xfrm>
            <a:off x="3317472" y="7517623"/>
            <a:ext cx="948610" cy="1370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0716" tIns="10716" rIns="10716" bIns="10716" anchor="ctr">
            <a:spAutoFit/>
          </a:bodyPr>
          <a:lstStyle>
            <a:lvl1pPr>
              <a:defRPr sz="4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50" dirty="0"/>
              <a:t>REFERÊNCIAS:</a:t>
            </a:r>
          </a:p>
        </p:txBody>
      </p:sp>
      <p:sp>
        <p:nvSpPr>
          <p:cNvPr id="22" name="Retângulo Arredondado">
            <a:extLst>
              <a:ext uri="{FF2B5EF4-FFF2-40B4-BE49-F238E27FC236}">
                <a16:creationId xmlns:a16="http://schemas.microsoft.com/office/drawing/2014/main" id="{26794618-351D-7654-FCAD-E7D72315CA5B}"/>
              </a:ext>
            </a:extLst>
          </p:cNvPr>
          <p:cNvSpPr/>
          <p:nvPr/>
        </p:nvSpPr>
        <p:spPr>
          <a:xfrm>
            <a:off x="2727647" y="7724264"/>
            <a:ext cx="2177995" cy="983643"/>
          </a:xfrm>
          <a:prstGeom prst="roundRect">
            <a:avLst>
              <a:gd name="adj" fmla="val 3631"/>
            </a:avLst>
          </a:prstGeom>
          <a:ln w="9525" cap="rnd">
            <a:solidFill>
              <a:schemeClr val="bg1">
                <a:lumMod val="8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23" name="LOGO DA 2º…">
            <a:extLst>
              <a:ext uri="{FF2B5EF4-FFF2-40B4-BE49-F238E27FC236}">
                <a16:creationId xmlns:a16="http://schemas.microsoft.com/office/drawing/2014/main" id="{E8933F49-DA5E-E559-9688-5FE64A3A76A7}"/>
              </a:ext>
            </a:extLst>
          </p:cNvPr>
          <p:cNvSpPr txBox="1"/>
          <p:nvPr/>
        </p:nvSpPr>
        <p:spPr>
          <a:xfrm>
            <a:off x="4175241" y="252578"/>
            <a:ext cx="783068" cy="3103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0716" tIns="10716" rIns="10716" bIns="10716" anchor="ctr">
            <a:spAutoFit/>
          </a:bodyPr>
          <a:lstStyle/>
          <a:p>
            <a:pPr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rPr sz="938" dirty="0"/>
              <a:t>LOGO DA</a:t>
            </a:r>
          </a:p>
          <a:p>
            <a:pPr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rPr sz="938" dirty="0"/>
              <a:t>INSTITUICÃO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B33DC144-A4D3-22A9-7786-5776826AF13A}"/>
              </a:ext>
            </a:extLst>
          </p:cNvPr>
          <p:cNvSpPr txBox="1"/>
          <p:nvPr/>
        </p:nvSpPr>
        <p:spPr>
          <a:xfrm>
            <a:off x="296586" y="2333282"/>
            <a:ext cx="2080515" cy="2539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7150" tIns="57150" rIns="57150" bIns="57150" numCol="1" spcCol="38100" rtlCol="0" anchor="ctr">
            <a:spAutoFit/>
          </a:bodyPr>
          <a:lstStyle/>
          <a:p>
            <a:pPr marL="0" marR="0" indent="0" algn="ctr" defTabSz="86696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900" dirty="0"/>
              <a:t>Texto</a:t>
            </a:r>
            <a:endParaRPr kumimoji="0" lang="pt-BR" sz="9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ea typeface="+mj-ea"/>
              <a:cs typeface="+mj-cs"/>
              <a:sym typeface="Helvetica Neue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63D30F29-08F8-AB93-D77D-1EC42D4F29C8}"/>
              </a:ext>
            </a:extLst>
          </p:cNvPr>
          <p:cNvSpPr txBox="1"/>
          <p:nvPr/>
        </p:nvSpPr>
        <p:spPr>
          <a:xfrm>
            <a:off x="2737015" y="2330313"/>
            <a:ext cx="2080515" cy="2539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7150" tIns="57150" rIns="57150" bIns="57150" numCol="1" spcCol="38100" rtlCol="0" anchor="ctr">
            <a:spAutoFit/>
          </a:bodyPr>
          <a:lstStyle/>
          <a:p>
            <a:pPr marL="0" marR="0" indent="0" algn="ctr" defTabSz="86696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900" dirty="0"/>
              <a:t>Texto</a:t>
            </a:r>
            <a:endParaRPr kumimoji="0" lang="pt-BR" sz="9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ea typeface="+mj-ea"/>
              <a:cs typeface="+mj-cs"/>
              <a:sym typeface="Helvetica Neue"/>
            </a:endParaRP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19E9BE39-CDFF-50CD-F6E4-4F5E3AE81372}"/>
              </a:ext>
            </a:extLst>
          </p:cNvPr>
          <p:cNvSpPr txBox="1"/>
          <p:nvPr/>
        </p:nvSpPr>
        <p:spPr>
          <a:xfrm>
            <a:off x="360068" y="4328508"/>
            <a:ext cx="2080515" cy="2539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7150" tIns="57150" rIns="57150" bIns="57150" numCol="1" spcCol="38100" rtlCol="0" anchor="ctr">
            <a:spAutoFit/>
          </a:bodyPr>
          <a:lstStyle/>
          <a:p>
            <a:pPr marL="0" marR="0" indent="0" algn="ctr" defTabSz="86696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900" dirty="0"/>
              <a:t>Texto</a:t>
            </a:r>
            <a:endParaRPr kumimoji="0" lang="pt-BR" sz="9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ea typeface="+mj-ea"/>
              <a:cs typeface="+mj-cs"/>
              <a:sym typeface="Helvetica Neue"/>
            </a:endParaRP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8A308606-DA1E-F427-B4B6-B7F1CF872B58}"/>
              </a:ext>
            </a:extLst>
          </p:cNvPr>
          <p:cNvSpPr txBox="1"/>
          <p:nvPr/>
        </p:nvSpPr>
        <p:spPr>
          <a:xfrm>
            <a:off x="2727648" y="6556636"/>
            <a:ext cx="2168233" cy="2539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7150" tIns="57150" rIns="57150" bIns="57150" numCol="1" spcCol="38100" rtlCol="0" anchor="ctr">
            <a:spAutoFit/>
          </a:bodyPr>
          <a:lstStyle/>
          <a:p>
            <a:pPr marL="0" marR="0" indent="0" algn="ctr" defTabSz="86696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900" dirty="0"/>
              <a:t>Texto</a:t>
            </a:r>
            <a:endParaRPr kumimoji="0" lang="pt-BR" sz="9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ea typeface="+mj-ea"/>
              <a:cs typeface="+mj-cs"/>
              <a:sym typeface="Helvetica Neue"/>
            </a:endParaRP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4B1E2800-82DA-FB59-A7DC-ACB5465D91E4}"/>
              </a:ext>
            </a:extLst>
          </p:cNvPr>
          <p:cNvSpPr txBox="1"/>
          <p:nvPr/>
        </p:nvSpPr>
        <p:spPr>
          <a:xfrm>
            <a:off x="2763914" y="7715569"/>
            <a:ext cx="2080515" cy="22313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7150" tIns="57150" rIns="57150" bIns="57150" numCol="1" spcCol="38100" rtlCol="0" anchor="ctr">
            <a:spAutoFit/>
          </a:bodyPr>
          <a:lstStyle/>
          <a:p>
            <a:pPr marL="0" marR="0" indent="0" algn="ctr" defTabSz="86696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700" dirty="0"/>
              <a:t>Texto</a:t>
            </a:r>
            <a:endParaRPr kumimoji="0" lang="pt-BR" sz="7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ea typeface="+mj-ea"/>
              <a:cs typeface="+mj-cs"/>
              <a:sym typeface="Helvetica Neue"/>
            </a:endParaRP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A873358D-9269-EFE6-5F28-D1273F6887D6}"/>
              </a:ext>
            </a:extLst>
          </p:cNvPr>
          <p:cNvSpPr txBox="1"/>
          <p:nvPr/>
        </p:nvSpPr>
        <p:spPr>
          <a:xfrm>
            <a:off x="327200" y="5421167"/>
            <a:ext cx="2080515" cy="2539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7150" tIns="57150" rIns="57150" bIns="57150" numCol="1" spcCol="38100" rtlCol="0" anchor="ctr">
            <a:spAutoFit/>
          </a:bodyPr>
          <a:lstStyle/>
          <a:p>
            <a:pPr marL="0" marR="0" indent="0" algn="ctr" defTabSz="86696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900" dirty="0"/>
              <a:t>Texto</a:t>
            </a:r>
            <a:endParaRPr kumimoji="0" lang="pt-BR" sz="9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ea typeface="+mj-ea"/>
              <a:cs typeface="+mj-cs"/>
              <a:sym typeface="Helvetica Neue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869FB13E-2433-9F16-B907-D95E790BF119}"/>
              </a:ext>
            </a:extLst>
          </p:cNvPr>
          <p:cNvSpPr txBox="1"/>
          <p:nvPr/>
        </p:nvSpPr>
        <p:spPr>
          <a:xfrm>
            <a:off x="425992" y="532605"/>
            <a:ext cx="875241" cy="17697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7150" tIns="57150" rIns="57150" bIns="57150" numCol="1" spcCol="38100" rtlCol="0" anchor="ctr">
            <a:spAutoFit/>
          </a:bodyPr>
          <a:lstStyle/>
          <a:p>
            <a:pPr marL="0" marR="0" indent="0" algn="ctr" defTabSz="86696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400" b="0" i="0" u="none" strike="noStrike" cap="none" spc="0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FillTx/>
                <a:latin typeface="+mj-lt"/>
                <a:ea typeface="+mj-ea"/>
                <a:cs typeface="+mj-cs"/>
                <a:sym typeface="Helvetica Neue"/>
              </a:rPr>
              <a:t>Brasília, 27 a 30 de abril de 2023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E829E888-0DEC-874C-8077-EED14FE6086B}"/>
              </a:ext>
            </a:extLst>
          </p:cNvPr>
          <p:cNvSpPr txBox="1"/>
          <p:nvPr/>
        </p:nvSpPr>
        <p:spPr>
          <a:xfrm>
            <a:off x="258098" y="8734919"/>
            <a:ext cx="4579708" cy="23852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7150" tIns="57150" rIns="57150" bIns="57150" numCol="1" spcCol="38100" rtlCol="0" anchor="ctr">
            <a:spAutoFit/>
          </a:bodyPr>
          <a:lstStyle/>
          <a:p>
            <a:pPr marL="0" marR="0" indent="0" algn="ctr" defTabSz="86696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800" b="0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ea typeface="+mj-ea"/>
                <a:cs typeface="+mj-cs"/>
                <a:sym typeface="Helvetica Neue"/>
              </a:rPr>
              <a:t>Agradecimentos:</a:t>
            </a:r>
          </a:p>
        </p:txBody>
      </p:sp>
    </p:spTree>
    <p:extLst>
      <p:ext uri="{BB962C8B-B14F-4D97-AF65-F5344CB8AC3E}">
        <p14:creationId xmlns:p14="http://schemas.microsoft.com/office/powerpoint/2010/main" val="3274427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ME DA INSTITUIÇÃO - SIGLA">
            <a:extLst>
              <a:ext uri="{FF2B5EF4-FFF2-40B4-BE49-F238E27FC236}">
                <a16:creationId xmlns:a16="http://schemas.microsoft.com/office/drawing/2014/main" id="{921EA7A6-DD5C-CFB2-AB36-99986C824942}"/>
              </a:ext>
            </a:extLst>
          </p:cNvPr>
          <p:cNvSpPr txBox="1"/>
          <p:nvPr/>
        </p:nvSpPr>
        <p:spPr>
          <a:xfrm>
            <a:off x="316099" y="1733495"/>
            <a:ext cx="1151759" cy="129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0716" tIns="10716" rIns="10716" bIns="10716" anchor="ctr">
            <a:spAutoFit/>
          </a:bodyPr>
          <a:lstStyle>
            <a:lvl1pPr>
              <a:defRPr sz="5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00" dirty="0"/>
              <a:t>NOME DA</a:t>
            </a:r>
            <a:r>
              <a:rPr lang="pt-BR" sz="700" dirty="0"/>
              <a:t>S</a:t>
            </a:r>
            <a:r>
              <a:rPr sz="700" dirty="0"/>
              <a:t> INSTITUIÇ</a:t>
            </a:r>
            <a:r>
              <a:rPr lang="pt-BR" sz="700" dirty="0"/>
              <a:t>ÕES</a:t>
            </a:r>
            <a:endParaRPr sz="700" dirty="0"/>
          </a:p>
        </p:txBody>
      </p:sp>
      <p:sp>
        <p:nvSpPr>
          <p:cNvPr id="3" name="TÍTULO EM MAIÚSCULO">
            <a:extLst>
              <a:ext uri="{FF2B5EF4-FFF2-40B4-BE49-F238E27FC236}">
                <a16:creationId xmlns:a16="http://schemas.microsoft.com/office/drawing/2014/main" id="{0E71EFBA-0960-917E-EF31-0FA1D8412B10}"/>
              </a:ext>
            </a:extLst>
          </p:cNvPr>
          <p:cNvSpPr txBox="1"/>
          <p:nvPr/>
        </p:nvSpPr>
        <p:spPr>
          <a:xfrm>
            <a:off x="2132927" y="923530"/>
            <a:ext cx="877645" cy="3101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0716" tIns="10716" rIns="10716" bIns="10716" anchor="ctr">
            <a:spAutoFit/>
          </a:bodyPr>
          <a:lstStyle>
            <a:lvl1pPr>
              <a:defRPr sz="10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875" dirty="0"/>
              <a:t>TÍTULO</a:t>
            </a:r>
          </a:p>
        </p:txBody>
      </p:sp>
      <p:sp>
        <p:nvSpPr>
          <p:cNvPr id="4" name="Retângulo Arredondado">
            <a:extLst>
              <a:ext uri="{FF2B5EF4-FFF2-40B4-BE49-F238E27FC236}">
                <a16:creationId xmlns:a16="http://schemas.microsoft.com/office/drawing/2014/main" id="{2CD254CC-B06A-F699-3B19-795DB1859416}"/>
              </a:ext>
            </a:extLst>
          </p:cNvPr>
          <p:cNvSpPr/>
          <p:nvPr/>
        </p:nvSpPr>
        <p:spPr>
          <a:xfrm>
            <a:off x="258097" y="2009775"/>
            <a:ext cx="2177996" cy="238125"/>
          </a:xfrm>
          <a:prstGeom prst="roundRect">
            <a:avLst>
              <a:gd name="adj" fmla="val 15000"/>
            </a:avLst>
          </a:prstGeom>
          <a:solidFill>
            <a:srgbClr val="7030A0"/>
          </a:solidFill>
          <a:ln w="12700">
            <a:solidFill>
              <a:srgbClr val="7030A0"/>
            </a:solidFill>
            <a:miter lim="400000"/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 dirty="0"/>
          </a:p>
        </p:txBody>
      </p:sp>
      <p:sp>
        <p:nvSpPr>
          <p:cNvPr id="5" name="AUTORES:">
            <a:extLst>
              <a:ext uri="{FF2B5EF4-FFF2-40B4-BE49-F238E27FC236}">
                <a16:creationId xmlns:a16="http://schemas.microsoft.com/office/drawing/2014/main" id="{D978460A-9FEC-9283-6ECC-E6A350FF9852}"/>
              </a:ext>
            </a:extLst>
          </p:cNvPr>
          <p:cNvSpPr txBox="1"/>
          <p:nvPr/>
        </p:nvSpPr>
        <p:spPr>
          <a:xfrm>
            <a:off x="327846" y="1410829"/>
            <a:ext cx="478498" cy="129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0716" tIns="10716" rIns="10716" bIns="10716" anchor="ctr">
            <a:spAutoFit/>
          </a:bodyPr>
          <a:lstStyle>
            <a:lvl1pPr>
              <a:defRPr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00" dirty="0"/>
              <a:t>AUTORES:</a:t>
            </a:r>
          </a:p>
        </p:txBody>
      </p:sp>
      <p:sp>
        <p:nvSpPr>
          <p:cNvPr id="6" name="INTRODUÇÃO:">
            <a:extLst>
              <a:ext uri="{FF2B5EF4-FFF2-40B4-BE49-F238E27FC236}">
                <a16:creationId xmlns:a16="http://schemas.microsoft.com/office/drawing/2014/main" id="{E27A636D-C470-F3D2-679F-BDAD4928628C}"/>
              </a:ext>
            </a:extLst>
          </p:cNvPr>
          <p:cNvSpPr txBox="1"/>
          <p:nvPr/>
        </p:nvSpPr>
        <p:spPr>
          <a:xfrm>
            <a:off x="884418" y="2060309"/>
            <a:ext cx="910233" cy="1370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10716" tIns="10716" rIns="10716" bIns="10716" anchor="ctr">
            <a:spAutoFit/>
          </a:bodyPr>
          <a:lstStyle>
            <a:lvl1pPr>
              <a:defRPr sz="4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50" dirty="0">
                <a:solidFill>
                  <a:schemeClr val="bg1"/>
                </a:solidFill>
              </a:rPr>
              <a:t>INTRODUÇÃO:</a:t>
            </a:r>
          </a:p>
        </p:txBody>
      </p:sp>
      <p:sp>
        <p:nvSpPr>
          <p:cNvPr id="7" name="Retângulo Arredondado">
            <a:extLst>
              <a:ext uri="{FF2B5EF4-FFF2-40B4-BE49-F238E27FC236}">
                <a16:creationId xmlns:a16="http://schemas.microsoft.com/office/drawing/2014/main" id="{52CCFFD1-9F4E-148A-A884-B5A40E528637}"/>
              </a:ext>
            </a:extLst>
          </p:cNvPr>
          <p:cNvSpPr/>
          <p:nvPr/>
        </p:nvSpPr>
        <p:spPr>
          <a:xfrm>
            <a:off x="258097" y="2266950"/>
            <a:ext cx="2177996" cy="1707305"/>
          </a:xfrm>
          <a:prstGeom prst="roundRect">
            <a:avLst>
              <a:gd name="adj" fmla="val 1709"/>
            </a:avLst>
          </a:prstGeom>
          <a:ln w="9525" cap="rnd">
            <a:solidFill>
              <a:schemeClr val="bg1">
                <a:lumMod val="8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8" name="Retângulo Arredondado">
            <a:extLst>
              <a:ext uri="{FF2B5EF4-FFF2-40B4-BE49-F238E27FC236}">
                <a16:creationId xmlns:a16="http://schemas.microsoft.com/office/drawing/2014/main" id="{C51E773F-7926-4A86-F446-8DF81E6376F7}"/>
              </a:ext>
            </a:extLst>
          </p:cNvPr>
          <p:cNvSpPr/>
          <p:nvPr/>
        </p:nvSpPr>
        <p:spPr>
          <a:xfrm>
            <a:off x="258097" y="3955131"/>
            <a:ext cx="2177996" cy="238125"/>
          </a:xfrm>
          <a:prstGeom prst="roundRect">
            <a:avLst>
              <a:gd name="adj" fmla="val 15000"/>
            </a:avLst>
          </a:prstGeom>
          <a:solidFill>
            <a:srgbClr val="CCCC00"/>
          </a:solidFill>
          <a:ln w="12700">
            <a:solidFill>
              <a:srgbClr val="CCCC00"/>
            </a:solidFill>
            <a:miter lim="400000"/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 dirty="0"/>
          </a:p>
        </p:txBody>
      </p:sp>
      <p:sp>
        <p:nvSpPr>
          <p:cNvPr id="9" name="OBJETIVO:">
            <a:extLst>
              <a:ext uri="{FF2B5EF4-FFF2-40B4-BE49-F238E27FC236}">
                <a16:creationId xmlns:a16="http://schemas.microsoft.com/office/drawing/2014/main" id="{6DD574D3-EBA1-0967-8142-9433DCC8155E}"/>
              </a:ext>
            </a:extLst>
          </p:cNvPr>
          <p:cNvSpPr txBox="1"/>
          <p:nvPr/>
        </p:nvSpPr>
        <p:spPr>
          <a:xfrm>
            <a:off x="406114" y="3994027"/>
            <a:ext cx="1850069" cy="1370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0716" tIns="10716" rIns="10716" bIns="10716" anchor="ctr">
            <a:spAutoFit/>
          </a:bodyPr>
          <a:lstStyle>
            <a:lvl1pPr>
              <a:defRPr sz="4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pt-BR" sz="750" dirty="0"/>
              <a:t>DESCRIÇÃO DO CASO</a:t>
            </a:r>
            <a:r>
              <a:rPr sz="750" dirty="0"/>
              <a:t>:</a:t>
            </a:r>
          </a:p>
        </p:txBody>
      </p:sp>
      <p:sp>
        <p:nvSpPr>
          <p:cNvPr id="10" name="Retângulo Arredondado">
            <a:extLst>
              <a:ext uri="{FF2B5EF4-FFF2-40B4-BE49-F238E27FC236}">
                <a16:creationId xmlns:a16="http://schemas.microsoft.com/office/drawing/2014/main" id="{DF06C6CD-A582-03FA-48E0-CEA63202ECC6}"/>
              </a:ext>
            </a:extLst>
          </p:cNvPr>
          <p:cNvSpPr/>
          <p:nvPr/>
        </p:nvSpPr>
        <p:spPr>
          <a:xfrm>
            <a:off x="258097" y="4212303"/>
            <a:ext cx="2177996" cy="4495603"/>
          </a:xfrm>
          <a:prstGeom prst="roundRect">
            <a:avLst>
              <a:gd name="adj" fmla="val 1931"/>
            </a:avLst>
          </a:prstGeom>
          <a:ln w="9525" cap="rnd">
            <a:solidFill>
              <a:schemeClr val="bg1">
                <a:lumMod val="8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11" name="Retângulo Arredondado">
            <a:extLst>
              <a:ext uri="{FF2B5EF4-FFF2-40B4-BE49-F238E27FC236}">
                <a16:creationId xmlns:a16="http://schemas.microsoft.com/office/drawing/2014/main" id="{B20FBC60-2B0B-720E-66F6-E6E6C3D512D9}"/>
              </a:ext>
            </a:extLst>
          </p:cNvPr>
          <p:cNvSpPr/>
          <p:nvPr/>
        </p:nvSpPr>
        <p:spPr>
          <a:xfrm>
            <a:off x="2727647" y="2016840"/>
            <a:ext cx="2177995" cy="238125"/>
          </a:xfrm>
          <a:prstGeom prst="roundRect">
            <a:avLst>
              <a:gd name="adj" fmla="val 15000"/>
            </a:avLst>
          </a:prstGeom>
          <a:solidFill>
            <a:srgbClr val="7030A0"/>
          </a:solidFill>
          <a:ln w="12700">
            <a:solidFill>
              <a:srgbClr val="7030A0"/>
            </a:solidFill>
            <a:miter lim="400000"/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12" name="RESULTADOS:">
            <a:extLst>
              <a:ext uri="{FF2B5EF4-FFF2-40B4-BE49-F238E27FC236}">
                <a16:creationId xmlns:a16="http://schemas.microsoft.com/office/drawing/2014/main" id="{1BFCED1F-9F35-ED5B-6F01-1A23B94B8339}"/>
              </a:ext>
            </a:extLst>
          </p:cNvPr>
          <p:cNvSpPr txBox="1"/>
          <p:nvPr/>
        </p:nvSpPr>
        <p:spPr>
          <a:xfrm>
            <a:off x="2763915" y="2061581"/>
            <a:ext cx="2121488" cy="1370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0716" tIns="10716" rIns="10716" bIns="10716" anchor="ctr">
            <a:spAutoFit/>
          </a:bodyPr>
          <a:lstStyle>
            <a:lvl1pPr>
              <a:defRPr sz="4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pt-BR" sz="750" dirty="0">
                <a:solidFill>
                  <a:schemeClr val="bg1"/>
                </a:solidFill>
              </a:rPr>
              <a:t>DISCUSSÃO E COMENTÁRIOS FINAIS</a:t>
            </a:r>
            <a:r>
              <a:rPr sz="75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3" name="Retângulo Arredondado">
            <a:extLst>
              <a:ext uri="{FF2B5EF4-FFF2-40B4-BE49-F238E27FC236}">
                <a16:creationId xmlns:a16="http://schemas.microsoft.com/office/drawing/2014/main" id="{00326F2C-5184-3998-0C79-71FE678ECC5F}"/>
              </a:ext>
            </a:extLst>
          </p:cNvPr>
          <p:cNvSpPr/>
          <p:nvPr/>
        </p:nvSpPr>
        <p:spPr>
          <a:xfrm>
            <a:off x="2727647" y="2274016"/>
            <a:ext cx="2177995" cy="1938287"/>
          </a:xfrm>
          <a:prstGeom prst="roundRect">
            <a:avLst>
              <a:gd name="adj" fmla="val 1709"/>
            </a:avLst>
          </a:prstGeom>
          <a:ln w="9525" cap="rnd">
            <a:solidFill>
              <a:schemeClr val="bg1">
                <a:lumMod val="8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14" name="Retângulo Arredondado">
            <a:extLst>
              <a:ext uri="{FF2B5EF4-FFF2-40B4-BE49-F238E27FC236}">
                <a16:creationId xmlns:a16="http://schemas.microsoft.com/office/drawing/2014/main" id="{224EB989-A91E-7D83-927F-A64BB2E0859A}"/>
              </a:ext>
            </a:extLst>
          </p:cNvPr>
          <p:cNvSpPr/>
          <p:nvPr/>
        </p:nvSpPr>
        <p:spPr>
          <a:xfrm>
            <a:off x="2727647" y="4256311"/>
            <a:ext cx="2177995" cy="238125"/>
          </a:xfrm>
          <a:prstGeom prst="roundRect">
            <a:avLst>
              <a:gd name="adj" fmla="val 15000"/>
            </a:avLst>
          </a:prstGeom>
          <a:solidFill>
            <a:srgbClr val="CCCC00"/>
          </a:solidFill>
          <a:ln w="12700">
            <a:solidFill>
              <a:srgbClr val="CCCC00"/>
            </a:solidFill>
            <a:miter lim="400000"/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15" name="REFERÊNCIAS:">
            <a:extLst>
              <a:ext uri="{FF2B5EF4-FFF2-40B4-BE49-F238E27FC236}">
                <a16:creationId xmlns:a16="http://schemas.microsoft.com/office/drawing/2014/main" id="{29651B6D-D533-3188-E78D-D3A9368E0610}"/>
              </a:ext>
            </a:extLst>
          </p:cNvPr>
          <p:cNvSpPr txBox="1"/>
          <p:nvPr/>
        </p:nvSpPr>
        <p:spPr>
          <a:xfrm>
            <a:off x="3317472" y="4306836"/>
            <a:ext cx="948610" cy="1370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10716" tIns="10716" rIns="10716" bIns="10716" anchor="ctr">
            <a:spAutoFit/>
          </a:bodyPr>
          <a:lstStyle>
            <a:lvl1pPr>
              <a:defRPr sz="4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750" dirty="0"/>
              <a:t>REFERÊNCIAS:</a:t>
            </a:r>
          </a:p>
        </p:txBody>
      </p:sp>
      <p:sp>
        <p:nvSpPr>
          <p:cNvPr id="16" name="Retângulo Arredondado">
            <a:extLst>
              <a:ext uri="{FF2B5EF4-FFF2-40B4-BE49-F238E27FC236}">
                <a16:creationId xmlns:a16="http://schemas.microsoft.com/office/drawing/2014/main" id="{D797D7C2-2C3D-A7D4-444C-F744D8A8BB9B}"/>
              </a:ext>
            </a:extLst>
          </p:cNvPr>
          <p:cNvSpPr/>
          <p:nvPr/>
        </p:nvSpPr>
        <p:spPr>
          <a:xfrm>
            <a:off x="2727647" y="4518678"/>
            <a:ext cx="2177995" cy="983643"/>
          </a:xfrm>
          <a:prstGeom prst="roundRect">
            <a:avLst>
              <a:gd name="adj" fmla="val 3631"/>
            </a:avLst>
          </a:prstGeom>
          <a:ln w="9525" cap="rnd">
            <a:solidFill>
              <a:schemeClr val="bg1">
                <a:lumMod val="8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lIns="10716" tIns="10716" rIns="10716" bIns="10716" anchor="ctr"/>
          <a:lstStyle/>
          <a:p>
            <a:pPr defTabSz="550333">
              <a:defRPr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2138"/>
          </a:p>
        </p:txBody>
      </p:sp>
      <p:sp>
        <p:nvSpPr>
          <p:cNvPr id="17" name="LOGO DA 2º…">
            <a:extLst>
              <a:ext uri="{FF2B5EF4-FFF2-40B4-BE49-F238E27FC236}">
                <a16:creationId xmlns:a16="http://schemas.microsoft.com/office/drawing/2014/main" id="{F36494B1-4471-3468-96C9-A569B1B78F81}"/>
              </a:ext>
            </a:extLst>
          </p:cNvPr>
          <p:cNvSpPr txBox="1"/>
          <p:nvPr/>
        </p:nvSpPr>
        <p:spPr>
          <a:xfrm>
            <a:off x="4175241" y="252578"/>
            <a:ext cx="783068" cy="3103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10716" tIns="10716" rIns="10716" bIns="10716" anchor="ctr">
            <a:spAutoFit/>
          </a:bodyPr>
          <a:lstStyle/>
          <a:p>
            <a:pPr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rPr sz="938" dirty="0"/>
              <a:t>LOGO DA</a:t>
            </a:r>
          </a:p>
          <a:p>
            <a:pPr>
              <a:defRPr sz="5000">
                <a:latin typeface="Arial"/>
                <a:ea typeface="Arial"/>
                <a:cs typeface="Arial"/>
                <a:sym typeface="Arial"/>
              </a:defRPr>
            </a:pPr>
            <a:r>
              <a:rPr sz="938" dirty="0"/>
              <a:t>INSTITUICÃO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FB7FC7FD-8D42-C77C-AD1A-2A9DE795EBAF}"/>
              </a:ext>
            </a:extLst>
          </p:cNvPr>
          <p:cNvSpPr txBox="1"/>
          <p:nvPr/>
        </p:nvSpPr>
        <p:spPr>
          <a:xfrm>
            <a:off x="296586" y="2333282"/>
            <a:ext cx="2080515" cy="2539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7150" tIns="57150" rIns="57150" bIns="57150" numCol="1" spcCol="38100" rtlCol="0" anchor="ctr">
            <a:spAutoFit/>
          </a:bodyPr>
          <a:lstStyle/>
          <a:p>
            <a:pPr marL="0" marR="0" indent="0" algn="ctr" defTabSz="86696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900" dirty="0"/>
              <a:t>Texto</a:t>
            </a:r>
            <a:endParaRPr kumimoji="0" lang="pt-BR" sz="9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ea typeface="+mj-ea"/>
              <a:cs typeface="+mj-cs"/>
              <a:sym typeface="Helvetica Neue"/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8F308F1C-898E-4D31-751E-05753FDC22A7}"/>
              </a:ext>
            </a:extLst>
          </p:cNvPr>
          <p:cNvSpPr txBox="1"/>
          <p:nvPr/>
        </p:nvSpPr>
        <p:spPr>
          <a:xfrm>
            <a:off x="2737015" y="2330313"/>
            <a:ext cx="2080515" cy="2539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7150" tIns="57150" rIns="57150" bIns="57150" numCol="1" spcCol="38100" rtlCol="0" anchor="ctr">
            <a:spAutoFit/>
          </a:bodyPr>
          <a:lstStyle/>
          <a:p>
            <a:pPr marL="0" marR="0" indent="0" algn="ctr" defTabSz="86696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900" dirty="0"/>
              <a:t>Texto</a:t>
            </a:r>
            <a:endParaRPr kumimoji="0" lang="pt-BR" sz="9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ea typeface="+mj-ea"/>
              <a:cs typeface="+mj-cs"/>
              <a:sym typeface="Helvetica Neue"/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EFE31BDF-8CB0-5363-A123-71B9C43E8329}"/>
              </a:ext>
            </a:extLst>
          </p:cNvPr>
          <p:cNvSpPr txBox="1"/>
          <p:nvPr/>
        </p:nvSpPr>
        <p:spPr>
          <a:xfrm>
            <a:off x="360068" y="4328508"/>
            <a:ext cx="2080515" cy="2539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7150" tIns="57150" rIns="57150" bIns="57150" numCol="1" spcCol="38100" rtlCol="0" anchor="ctr">
            <a:spAutoFit/>
          </a:bodyPr>
          <a:lstStyle/>
          <a:p>
            <a:pPr marL="0" marR="0" indent="0" algn="ctr" defTabSz="86696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900" dirty="0"/>
              <a:t>Texto</a:t>
            </a:r>
            <a:endParaRPr kumimoji="0" lang="pt-BR" sz="9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ea typeface="+mj-ea"/>
              <a:cs typeface="+mj-cs"/>
              <a:sym typeface="Helvetica Neue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4189C618-4BD9-1F50-FBAB-8FB87F37553F}"/>
              </a:ext>
            </a:extLst>
          </p:cNvPr>
          <p:cNvSpPr txBox="1"/>
          <p:nvPr/>
        </p:nvSpPr>
        <p:spPr>
          <a:xfrm>
            <a:off x="2763914" y="4504782"/>
            <a:ext cx="2080515" cy="22313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7150" tIns="57150" rIns="57150" bIns="57150" numCol="1" spcCol="38100" rtlCol="0" anchor="ctr">
            <a:spAutoFit/>
          </a:bodyPr>
          <a:lstStyle/>
          <a:p>
            <a:pPr marL="0" marR="0" indent="0" algn="ctr" defTabSz="86696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t-BR" sz="700" dirty="0"/>
              <a:t>Texto</a:t>
            </a:r>
            <a:endParaRPr kumimoji="0" lang="pt-BR" sz="7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ea typeface="+mj-ea"/>
              <a:cs typeface="+mj-cs"/>
              <a:sym typeface="Helvetica Neue"/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561B8B98-4748-FDAB-39D6-B488959DA9ED}"/>
              </a:ext>
            </a:extLst>
          </p:cNvPr>
          <p:cNvSpPr txBox="1"/>
          <p:nvPr/>
        </p:nvSpPr>
        <p:spPr>
          <a:xfrm>
            <a:off x="425992" y="532605"/>
            <a:ext cx="875241" cy="17697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7150" tIns="57150" rIns="57150" bIns="57150" numCol="1" spcCol="38100" rtlCol="0" anchor="ctr">
            <a:spAutoFit/>
          </a:bodyPr>
          <a:lstStyle/>
          <a:p>
            <a:pPr marL="0" marR="0" indent="0" algn="ctr" defTabSz="86696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400" b="0" i="0" u="none" strike="noStrike" cap="none" spc="0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FillTx/>
                <a:latin typeface="+mj-lt"/>
                <a:ea typeface="+mj-ea"/>
                <a:cs typeface="+mj-cs"/>
                <a:sym typeface="Helvetica Neue"/>
              </a:rPr>
              <a:t>Brasília, 27 a 30 de abril de 2023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E05A94EB-7F97-683B-4CE5-8727FCCCD1F0}"/>
              </a:ext>
            </a:extLst>
          </p:cNvPr>
          <p:cNvSpPr txBox="1"/>
          <p:nvPr/>
        </p:nvSpPr>
        <p:spPr>
          <a:xfrm>
            <a:off x="258098" y="8734919"/>
            <a:ext cx="4579708" cy="23852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7150" tIns="57150" rIns="57150" bIns="57150" numCol="1" spcCol="38100" rtlCol="0" anchor="ctr">
            <a:spAutoFit/>
          </a:bodyPr>
          <a:lstStyle/>
          <a:p>
            <a:pPr marL="0" marR="0" indent="0" algn="ctr" defTabSz="86696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t-BR" sz="800" b="0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ea typeface="+mj-ea"/>
                <a:cs typeface="+mj-cs"/>
                <a:sym typeface="Helvetica Neue"/>
              </a:rPr>
              <a:t>Agradecimentos:</a:t>
            </a:r>
          </a:p>
        </p:txBody>
      </p:sp>
    </p:spTree>
    <p:extLst>
      <p:ext uri="{BB962C8B-B14F-4D97-AF65-F5344CB8AC3E}">
        <p14:creationId xmlns:p14="http://schemas.microsoft.com/office/powerpoint/2010/main" val="441435267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81</Words>
  <Application>Microsoft Office PowerPoint</Application>
  <PresentationFormat>Apresentação na tela (16:9)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Personalizar design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Vanessa</dc:creator>
  <cp:lastModifiedBy>Vanessa</cp:lastModifiedBy>
  <cp:revision>4</cp:revision>
  <dcterms:created xsi:type="dcterms:W3CDTF">2024-09-04T12:56:19Z</dcterms:created>
  <dcterms:modified xsi:type="dcterms:W3CDTF">2024-09-04T13:19:16Z</dcterms:modified>
</cp:coreProperties>
</file>